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6388-58F2-4CE9-8010-BC4A5731DDD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0ED48-CD19-4CFC-9D17-6DCB69613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4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8876D6-32A9-41A0-9379-9AF56E16643E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A3FA76-6614-4413-9C0C-4123E46309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med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2"/>
            <a:ext cx="8501122" cy="592935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0034" y="714356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Дальневосточная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Военные Журавли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5445224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r4.mt.ru/r2/photoF89B/20430293029-0/jpg/b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143668" cy="39338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71538" y="5000636"/>
            <a:ext cx="7286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сентября 1945 года была учреждена медаль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 победу над Японией». Этой медалью награждено 1 миллион 818 тысяч человек.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429552" cy="507209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5643578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ПОБЕДУ!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00.yaplakal.com/pics/pics_original/4/2/3/9100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46434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4349" y="528638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ночь с 8 на 9 августа 1945 года СССР, а с ним и Тихоокеанский военно-морской флот, вступил в войну с Японией.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14351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Советским вооруженным силам предстояло вести боевые действия в Манчжурии, Корее, на Южном Сахалине и Курильских островах.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s://sun9-54.userapi.com/c858024/v858024588/1e581b/qk_r8BrS7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46434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fondsk.ru/images/news/2020/04/08/or-50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5728"/>
            <a:ext cx="8072494" cy="46434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2910" y="5072074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Советские и монгольские войска насчитывали более 1,7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человек, около 30 тыс. орудий и минометов, 2,25 тыс. танков и самоходных артиллерийских установок, 5,2 тыс.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самолетов,93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боевых корабля основных классов.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bs.twimg.com/media/EDcQ1ywWwAAWaC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4572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2910" y="5286388"/>
            <a:ext cx="747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численность противника превышала 1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человек. На их вооружении находились 1,2 тыс. танков, 6,6 тыс. орудий, 1,9 тыс. самолетов, свыше 30 боевых кораблей и катеров.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golos.md/uploads/posts/2019-09/1569814950_marshal_vasilevsk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500594" cy="47863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5572140"/>
            <a:ext cx="7858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Руководство Советскими войсками на Дальнем Востоке осуществлял главнокомандующий маршал Советского Союза А.М. Василевский.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5143513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А.М. Василевский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db.rferl.org/72C70777-87AE-4519-8CAD-3ABA8CBA7811_w1200_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429683" cy="47863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1472" y="5357826"/>
            <a:ext cx="856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Успешное проведение Маньчжурской операции позволило в короткие сроки занять Южный Сахалин и Курильские острова. Разгром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Квантунской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армии стало одним из факторов, лишивших Японию продолжить войну.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iletant.media/upload/iblock/bee/bee1c08788041b436c351e566d2489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48577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472" y="5500702"/>
            <a:ext cx="835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сентября 1945 года в Токийском заливе  на борту американского линкора «Миссури» был подписан Акт о капитуляции Японии. Представитель СССР генерал-лейтенант К.Н.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Деревянко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подписывает Акт.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</TotalTime>
  <Words>219</Words>
  <Application>Microsoft Office PowerPoint</Application>
  <PresentationFormat>Экран (4:3)</PresentationFormat>
  <Paragraphs>13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Рабочий</cp:lastModifiedBy>
  <cp:revision>33</cp:revision>
  <dcterms:created xsi:type="dcterms:W3CDTF">2020-08-30T10:42:14Z</dcterms:created>
  <dcterms:modified xsi:type="dcterms:W3CDTF">2020-09-01T06:14:17Z</dcterms:modified>
</cp:coreProperties>
</file>